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8a1d664af9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38a1d664af9_0_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8ac962a5ba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38ac962a5ba_0_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685347" y="1122363"/>
            <a:ext cx="7773308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685347" y="3602038"/>
            <a:ext cx="7773308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685355" y="4289373"/>
            <a:ext cx="7775673" cy="8193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/>
          <p:nvPr>
            <p:ph idx="2" type="pic"/>
          </p:nvPr>
        </p:nvSpPr>
        <p:spPr>
          <a:xfrm>
            <a:off x="685355" y="621322"/>
            <a:ext cx="7775673" cy="3379735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685346" y="5108728"/>
            <a:ext cx="7774499" cy="682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11"/>
          <p:cNvSpPr txBox="1"/>
          <p:nvPr>
            <p:ph idx="10" type="dt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>
            <a:off x="685346" y="609601"/>
            <a:ext cx="7765322" cy="3424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>
            <a:off x="685347" y="4204820"/>
            <a:ext cx="7765321" cy="15921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2" name="Google Shape;82;p12"/>
          <p:cNvSpPr txBox="1"/>
          <p:nvPr>
            <p:ph idx="10" type="dt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2" type="sldNum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>
            <a:off x="1084659" y="609600"/>
            <a:ext cx="6977064" cy="2992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" type="body"/>
          </p:nvPr>
        </p:nvSpPr>
        <p:spPr>
          <a:xfrm>
            <a:off x="1290484" y="3610032"/>
            <a:ext cx="6564224" cy="426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13"/>
          <p:cNvSpPr txBox="1"/>
          <p:nvPr>
            <p:ph idx="2" type="body"/>
          </p:nvPr>
        </p:nvSpPr>
        <p:spPr>
          <a:xfrm>
            <a:off x="685345" y="4204821"/>
            <a:ext cx="7765322" cy="1586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9" name="Google Shape;89;p13"/>
          <p:cNvSpPr txBox="1"/>
          <p:nvPr>
            <p:ph idx="10" type="dt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1" type="ftr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12" type="sldNum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13"/>
          <p:cNvSpPr txBox="1"/>
          <p:nvPr/>
        </p:nvSpPr>
        <p:spPr>
          <a:xfrm>
            <a:off x="505245" y="641749"/>
            <a:ext cx="4572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b="0" lang="en-US" sz="8000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“</a:t>
            </a:r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7946721" y="3073376"/>
            <a:ext cx="4572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b="0" lang="en-US" sz="8000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685355" y="2126943"/>
            <a:ext cx="7766495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685346" y="4650556"/>
            <a:ext cx="7765322" cy="1140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7" name="Google Shape;97;p14"/>
          <p:cNvSpPr txBox="1"/>
          <p:nvPr>
            <p:ph idx="10" type="dt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4"/>
          <p:cNvSpPr txBox="1"/>
          <p:nvPr>
            <p:ph idx="11" type="ftr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12" type="sldNum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685345" y="609601"/>
            <a:ext cx="776532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685346" y="2088320"/>
            <a:ext cx="2474217" cy="8233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3" name="Google Shape;103;p15"/>
          <p:cNvSpPr txBox="1"/>
          <p:nvPr>
            <p:ph idx="2" type="body"/>
          </p:nvPr>
        </p:nvSpPr>
        <p:spPr>
          <a:xfrm>
            <a:off x="685346" y="2911624"/>
            <a:ext cx="2474217" cy="28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4" name="Google Shape;104;p15"/>
          <p:cNvSpPr txBox="1"/>
          <p:nvPr>
            <p:ph idx="3" type="body"/>
          </p:nvPr>
        </p:nvSpPr>
        <p:spPr>
          <a:xfrm>
            <a:off x="3333658" y="2088320"/>
            <a:ext cx="2473919" cy="8233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5" name="Google Shape;105;p15"/>
          <p:cNvSpPr txBox="1"/>
          <p:nvPr>
            <p:ph idx="4" type="body"/>
          </p:nvPr>
        </p:nvSpPr>
        <p:spPr>
          <a:xfrm>
            <a:off x="3333659" y="2911624"/>
            <a:ext cx="2474866" cy="28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6" name="Google Shape;106;p15"/>
          <p:cNvSpPr txBox="1"/>
          <p:nvPr>
            <p:ph idx="5" type="body"/>
          </p:nvPr>
        </p:nvSpPr>
        <p:spPr>
          <a:xfrm>
            <a:off x="5979974" y="2088320"/>
            <a:ext cx="2468408" cy="8233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7" name="Google Shape;107;p15"/>
          <p:cNvSpPr txBox="1"/>
          <p:nvPr>
            <p:ph idx="6" type="body"/>
          </p:nvPr>
        </p:nvSpPr>
        <p:spPr>
          <a:xfrm>
            <a:off x="5982260" y="2911624"/>
            <a:ext cx="2468408" cy="28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8" name="Google Shape;108;p15"/>
          <p:cNvSpPr txBox="1"/>
          <p:nvPr>
            <p:ph idx="10" type="dt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5"/>
          <p:cNvSpPr txBox="1"/>
          <p:nvPr>
            <p:ph idx="11" type="ftr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>
            <p:ph type="title"/>
          </p:nvPr>
        </p:nvSpPr>
        <p:spPr>
          <a:xfrm>
            <a:off x="685346" y="609601"/>
            <a:ext cx="776532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6"/>
          <p:cNvSpPr txBox="1"/>
          <p:nvPr>
            <p:ph idx="1" type="body"/>
          </p:nvPr>
        </p:nvSpPr>
        <p:spPr>
          <a:xfrm>
            <a:off x="685347" y="3989147"/>
            <a:ext cx="2474216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4" name="Google Shape;114;p16"/>
          <p:cNvSpPr/>
          <p:nvPr>
            <p:ph idx="2" type="pic"/>
          </p:nvPr>
        </p:nvSpPr>
        <p:spPr>
          <a:xfrm>
            <a:off x="819015" y="2092235"/>
            <a:ext cx="2205038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115" name="Google Shape;115;p16"/>
          <p:cNvSpPr txBox="1"/>
          <p:nvPr>
            <p:ph idx="3" type="body"/>
          </p:nvPr>
        </p:nvSpPr>
        <p:spPr>
          <a:xfrm>
            <a:off x="685347" y="4565409"/>
            <a:ext cx="2474216" cy="1225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6" name="Google Shape;116;p16"/>
          <p:cNvSpPr txBox="1"/>
          <p:nvPr>
            <p:ph idx="4" type="body"/>
          </p:nvPr>
        </p:nvSpPr>
        <p:spPr>
          <a:xfrm>
            <a:off x="3332026" y="3989147"/>
            <a:ext cx="2474237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7" name="Google Shape;117;p16"/>
          <p:cNvSpPr/>
          <p:nvPr>
            <p:ph idx="5" type="pic"/>
          </p:nvPr>
        </p:nvSpPr>
        <p:spPr>
          <a:xfrm>
            <a:off x="3426747" y="2092235"/>
            <a:ext cx="2197894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118" name="Google Shape;118;p16"/>
          <p:cNvSpPr txBox="1"/>
          <p:nvPr>
            <p:ph idx="6" type="body"/>
          </p:nvPr>
        </p:nvSpPr>
        <p:spPr>
          <a:xfrm>
            <a:off x="3331011" y="4565408"/>
            <a:ext cx="2475252" cy="1225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9" name="Google Shape;119;p16"/>
          <p:cNvSpPr txBox="1"/>
          <p:nvPr>
            <p:ph idx="7" type="body"/>
          </p:nvPr>
        </p:nvSpPr>
        <p:spPr>
          <a:xfrm>
            <a:off x="5980067" y="3989147"/>
            <a:ext cx="24674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16"/>
          <p:cNvSpPr/>
          <p:nvPr>
            <p:ph idx="8" type="pic"/>
          </p:nvPr>
        </p:nvSpPr>
        <p:spPr>
          <a:xfrm>
            <a:off x="6114603" y="2092235"/>
            <a:ext cx="2199085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121" name="Google Shape;121;p16"/>
          <p:cNvSpPr txBox="1"/>
          <p:nvPr>
            <p:ph idx="9" type="body"/>
          </p:nvPr>
        </p:nvSpPr>
        <p:spPr>
          <a:xfrm>
            <a:off x="5979973" y="4565410"/>
            <a:ext cx="2470694" cy="12257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22" name="Google Shape;122;p16"/>
          <p:cNvSpPr txBox="1"/>
          <p:nvPr>
            <p:ph idx="10" type="dt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6"/>
          <p:cNvSpPr txBox="1"/>
          <p:nvPr>
            <p:ph idx="11" type="ftr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6"/>
          <p:cNvSpPr txBox="1"/>
          <p:nvPr>
            <p:ph idx="12" type="sldNum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7"/>
          <p:cNvSpPr txBox="1"/>
          <p:nvPr>
            <p:ph idx="1" type="body"/>
          </p:nvPr>
        </p:nvSpPr>
        <p:spPr>
          <a:xfrm rot="5400000">
            <a:off x="2720439" y="60971"/>
            <a:ext cx="3695136" cy="7765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17"/>
          <p:cNvSpPr txBox="1"/>
          <p:nvPr>
            <p:ph idx="10" type="dt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7"/>
          <p:cNvSpPr txBox="1"/>
          <p:nvPr>
            <p:ph idx="11" type="ftr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7"/>
          <p:cNvSpPr txBox="1"/>
          <p:nvPr>
            <p:ph idx="12" type="sldNum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/>
          <p:nvPr>
            <p:ph type="title"/>
          </p:nvPr>
        </p:nvSpPr>
        <p:spPr>
          <a:xfrm rot="5400000">
            <a:off x="4906371" y="2246904"/>
            <a:ext cx="5181601" cy="19069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8"/>
          <p:cNvSpPr txBox="1"/>
          <p:nvPr>
            <p:ph idx="1" type="body"/>
          </p:nvPr>
        </p:nvSpPr>
        <p:spPr>
          <a:xfrm rot="5400000">
            <a:off x="966560" y="328386"/>
            <a:ext cx="5181601" cy="57440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18"/>
          <p:cNvSpPr txBox="1"/>
          <p:nvPr>
            <p:ph idx="10" type="dt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8"/>
          <p:cNvSpPr txBox="1"/>
          <p:nvPr>
            <p:ph idx="11" type="ftr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8"/>
          <p:cNvSpPr txBox="1"/>
          <p:nvPr>
            <p:ph idx="12" type="sldNum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921933" y="657227"/>
            <a:ext cx="7300134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921933" y="3602039"/>
            <a:ext cx="7300134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685346" y="2088320"/>
            <a:ext cx="3829503" cy="3702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4630052" y="2088320"/>
            <a:ext cx="3820616" cy="3702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685347" y="609601"/>
            <a:ext cx="776532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915427" y="2088320"/>
            <a:ext cx="3600326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685346" y="2912232"/>
            <a:ext cx="3830406" cy="287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4859230" y="2088320"/>
            <a:ext cx="359143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4629150" y="2912232"/>
            <a:ext cx="3821518" cy="287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687921" y="609600"/>
            <a:ext cx="2949178" cy="23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808548" y="609600"/>
            <a:ext cx="4642119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687921" y="2971801"/>
            <a:ext cx="2949178" cy="2819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687921" y="609600"/>
            <a:ext cx="4167603" cy="23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249932" y="758881"/>
            <a:ext cx="2966938" cy="4883038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685346" y="2971800"/>
            <a:ext cx="4171242" cy="28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b="1" i="0" sz="34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048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048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048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048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Relationship Id="rId4" Type="http://schemas.openxmlformats.org/officeDocument/2006/relationships/image" Target="../media/image6.jp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type="ctrTitle"/>
          </p:nvPr>
        </p:nvSpPr>
        <p:spPr>
          <a:xfrm>
            <a:off x="685347" y="1122363"/>
            <a:ext cx="7773308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</a:pPr>
            <a:r>
              <a:rPr lang="en-US"/>
              <a:t>AI STUDY BUDDY</a:t>
            </a:r>
            <a:br>
              <a:rPr lang="en-US"/>
            </a:br>
            <a:endParaRPr/>
          </a:p>
        </p:txBody>
      </p:sp>
      <p:sp>
        <p:nvSpPr>
          <p:cNvPr id="142" name="Google Shape;142;p19"/>
          <p:cNvSpPr txBox="1"/>
          <p:nvPr>
            <p:ph idx="1" type="subTitle"/>
          </p:nvPr>
        </p:nvSpPr>
        <p:spPr>
          <a:xfrm>
            <a:off x="685347" y="3602038"/>
            <a:ext cx="7773308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Team Project - MSc Computer Science</a:t>
            </a:r>
            <a:endParaRPr/>
          </a:p>
        </p:txBody>
      </p:sp>
      <p:sp>
        <p:nvSpPr>
          <p:cNvPr id="143" name="Google Shape;143;p19"/>
          <p:cNvSpPr txBox="1"/>
          <p:nvPr/>
        </p:nvSpPr>
        <p:spPr>
          <a:xfrm>
            <a:off x="0" y="6146951"/>
            <a:ext cx="45720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Anika Mayesha – D24125187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Lorenzo Palleschi – D24126922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Rumaysa Babulkhair – D24125711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Yurii Sykal – C23512523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/>
          <p:nvPr>
            <p:ph type="title"/>
          </p:nvPr>
        </p:nvSpPr>
        <p:spPr>
          <a:xfrm>
            <a:off x="426475" y="6109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(DASHBOARD)</a:t>
            </a:r>
            <a:endParaRPr/>
          </a:p>
        </p:txBody>
      </p:sp>
      <p:sp>
        <p:nvSpPr>
          <p:cNvPr id="210" name="Google Shape;210;p28"/>
          <p:cNvSpPr txBox="1"/>
          <p:nvPr>
            <p:ph idx="1" type="body"/>
          </p:nvPr>
        </p:nvSpPr>
        <p:spPr>
          <a:xfrm>
            <a:off x="617611" y="1137910"/>
            <a:ext cx="7765322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Figma design is now updated with a sleeker interface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More neutral colour scheme </a:t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211" name="Google Shape;21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203" y="2430363"/>
            <a:ext cx="7239593" cy="4281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(STUDY SPACE)</a:t>
            </a:r>
            <a:endParaRPr/>
          </a:p>
        </p:txBody>
      </p:sp>
      <p:sp>
        <p:nvSpPr>
          <p:cNvPr id="217" name="Google Shape;217;p29"/>
          <p:cNvSpPr txBox="1"/>
          <p:nvPr>
            <p:ph idx="1" type="body"/>
          </p:nvPr>
        </p:nvSpPr>
        <p:spPr>
          <a:xfrm>
            <a:off x="617612" y="979159"/>
            <a:ext cx="7765322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Study materials can be uploaded (</a:t>
            </a:r>
            <a:r>
              <a:rPr i="1" lang="en-US"/>
              <a:t>various types listed</a:t>
            </a:r>
            <a:r>
              <a:rPr lang="en-US"/>
              <a:t>)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Available material can be selected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Study Partners may also be invited</a:t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6008" y="2445010"/>
            <a:ext cx="7211983" cy="425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/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(AI TUTOR)</a:t>
            </a:r>
            <a:endParaRPr/>
          </a:p>
        </p:txBody>
      </p:sp>
      <p:pic>
        <p:nvPicPr>
          <p:cNvPr id="224" name="Google Shape;22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7699" y="1168400"/>
            <a:ext cx="6985145" cy="552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 txBox="1"/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(AI TUTOR #2)</a:t>
            </a:r>
            <a:endParaRPr/>
          </a:p>
        </p:txBody>
      </p:sp>
      <p:pic>
        <p:nvPicPr>
          <p:cNvPr id="230" name="Google Shape;23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412" y="1168400"/>
            <a:ext cx="6981719" cy="552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/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(MOCK EXAM)</a:t>
            </a:r>
            <a:endParaRPr/>
          </a:p>
        </p:txBody>
      </p:sp>
      <p:pic>
        <p:nvPicPr>
          <p:cNvPr id="236" name="Google Shape;23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859" y="1671888"/>
            <a:ext cx="8364281" cy="4938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/>
          <p:cNvSpPr txBox="1"/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(MOCK RESULTS)</a:t>
            </a:r>
            <a:endParaRPr/>
          </a:p>
        </p:txBody>
      </p:sp>
      <p:pic>
        <p:nvPicPr>
          <p:cNvPr id="242" name="Google Shape;242;p33"/>
          <p:cNvPicPr preferRelativeResize="0"/>
          <p:nvPr/>
        </p:nvPicPr>
        <p:blipFill rotWithShape="1">
          <a:blip r:embed="rId3">
            <a:alphaModFix/>
          </a:blip>
          <a:srcRect b="0" l="0" r="0" t="606"/>
          <a:stretch/>
        </p:blipFill>
        <p:spPr>
          <a:xfrm>
            <a:off x="440462" y="1701800"/>
            <a:ext cx="8263074" cy="49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 txBox="1"/>
          <p:nvPr>
            <p:ph type="title"/>
          </p:nvPr>
        </p:nvSpPr>
        <p:spPr>
          <a:xfrm>
            <a:off x="617612" y="-27940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(ACHIEVEMENTS)</a:t>
            </a:r>
            <a:endParaRPr/>
          </a:p>
        </p:txBody>
      </p:sp>
      <p:pic>
        <p:nvPicPr>
          <p:cNvPr id="248" name="Google Shape;24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3613" y="863600"/>
            <a:ext cx="5059288" cy="5982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/>
          <p:nvPr>
            <p:ph type="title"/>
          </p:nvPr>
        </p:nvSpPr>
        <p:spPr>
          <a:xfrm>
            <a:off x="3162314" y="567269"/>
            <a:ext cx="3150053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254" name="Google Shape;254;p35"/>
          <p:cNvSpPr txBox="1"/>
          <p:nvPr>
            <p:ph idx="1" type="body"/>
          </p:nvPr>
        </p:nvSpPr>
        <p:spPr>
          <a:xfrm>
            <a:off x="854679" y="2315650"/>
            <a:ext cx="7765322" cy="16546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</a:pPr>
            <a:r>
              <a:rPr lang="en-US" sz="8000"/>
              <a:t>Any Questions?</a:t>
            </a:r>
            <a:endParaRPr sz="8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BRIEF WEEKLY OVERVIEW</a:t>
            </a:r>
            <a:endParaRPr/>
          </a:p>
        </p:txBody>
      </p:sp>
      <p:sp>
        <p:nvSpPr>
          <p:cNvPr id="150" name="Google Shape;150;p20"/>
          <p:cNvSpPr txBox="1"/>
          <p:nvPr>
            <p:ph idx="1" type="body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Logo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Retrospectives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Requirement Specification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Login / Registrations Page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Figma Design Overview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Figma Coded Version</a:t>
            </a:r>
            <a:endParaRPr/>
          </a:p>
        </p:txBody>
      </p:sp>
      <p:pic>
        <p:nvPicPr>
          <p:cNvPr id="151" name="Google Shape;15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1356" y="4475761"/>
            <a:ext cx="3418920" cy="2779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LOGO PROTOTYPE</a:t>
            </a:r>
            <a:endParaRPr/>
          </a:p>
        </p:txBody>
      </p:sp>
      <p:sp>
        <p:nvSpPr>
          <p:cNvPr id="157" name="Google Shape;157;p21"/>
          <p:cNvSpPr/>
          <p:nvPr/>
        </p:nvSpPr>
        <p:spPr>
          <a:xfrm>
            <a:off x="685346" y="4064000"/>
            <a:ext cx="7912553" cy="2019300"/>
          </a:xfrm>
          <a:prstGeom prst="roundRect">
            <a:avLst>
              <a:gd fmla="val 16667" name="adj"/>
            </a:avLst>
          </a:prstGeom>
          <a:solidFill>
            <a:srgbClr val="6C6C96"/>
          </a:solidFill>
          <a:ln cap="flat" cmpd="sng" w="19050">
            <a:solidFill>
              <a:srgbClr val="42531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58" name="Google Shape;15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4900" y="3953669"/>
            <a:ext cx="2239962" cy="22399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row Clockwise curve" id="159" name="Google Shape;15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880770">
            <a:off x="3823682" y="461645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16902" y="3866356"/>
            <a:ext cx="2529681" cy="252968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 txBox="1"/>
          <p:nvPr/>
        </p:nvSpPr>
        <p:spPr>
          <a:xfrm>
            <a:off x="965200" y="1935922"/>
            <a:ext cx="7485468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-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Feedback received about initial design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-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Adapted centre to be more fitting for </a:t>
            </a:r>
            <a:r>
              <a:rPr b="1"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study</a:t>
            </a: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 related service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-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Bigger companies tend to simplify logos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043" y="514350"/>
            <a:ext cx="7507914" cy="567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>
            <p:ph type="title"/>
          </p:nvPr>
        </p:nvSpPr>
        <p:spPr>
          <a:xfrm>
            <a:off x="694190" y="4953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LOGIN/REGISTRATION PAGE</a:t>
            </a:r>
            <a:endParaRPr/>
          </a:p>
        </p:txBody>
      </p:sp>
      <p:sp>
        <p:nvSpPr>
          <p:cNvPr id="172" name="Google Shape;172;p23"/>
          <p:cNvSpPr txBox="1"/>
          <p:nvPr/>
        </p:nvSpPr>
        <p:spPr>
          <a:xfrm>
            <a:off x="684489" y="1693333"/>
            <a:ext cx="776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• Initial version (1.0)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73" name="Google Shape;173;p23" title="photo_5420577945841433521_y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675" y="2559363"/>
            <a:ext cx="3536733" cy="3936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 title="photo_5420577945841433520_y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3158" y="2559363"/>
            <a:ext cx="3536733" cy="3936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 title="jw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1450" y="1693325"/>
            <a:ext cx="1835174" cy="114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/>
          <p:nvPr>
            <p:ph type="title"/>
          </p:nvPr>
        </p:nvSpPr>
        <p:spPr>
          <a:xfrm>
            <a:off x="693335" y="-124390"/>
            <a:ext cx="77652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TURNED INTO LIVE CODE</a:t>
            </a:r>
            <a:endParaRPr/>
          </a:p>
        </p:txBody>
      </p:sp>
      <p:sp>
        <p:nvSpPr>
          <p:cNvPr id="181" name="Google Shape;181;p24"/>
          <p:cNvSpPr txBox="1"/>
          <p:nvPr>
            <p:ph idx="1" type="body"/>
          </p:nvPr>
        </p:nvSpPr>
        <p:spPr>
          <a:xfrm>
            <a:off x="689332" y="954813"/>
            <a:ext cx="77652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b="1" lang="en-US"/>
              <a:t>Dashboard has been structurally built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b="1" lang="en-US"/>
              <a:t>Other pages in progress</a:t>
            </a:r>
            <a:endParaRPr b="1"/>
          </a:p>
        </p:txBody>
      </p:sp>
      <p:pic>
        <p:nvPicPr>
          <p:cNvPr id="182" name="Google Shape;18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222" y="2043125"/>
            <a:ext cx="5702149" cy="30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 title="photo_5420577945841433523_y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2150" y="2765425"/>
            <a:ext cx="6929926" cy="36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type="title"/>
          </p:nvPr>
        </p:nvSpPr>
        <p:spPr>
          <a:xfrm>
            <a:off x="739722" y="407651"/>
            <a:ext cx="77652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MOBILE</a:t>
            </a:r>
            <a:endParaRPr/>
          </a:p>
        </p:txBody>
      </p:sp>
      <p:sp>
        <p:nvSpPr>
          <p:cNvPr id="189" name="Google Shape;189;p25"/>
          <p:cNvSpPr txBox="1"/>
          <p:nvPr>
            <p:ph idx="1" type="body"/>
          </p:nvPr>
        </p:nvSpPr>
        <p:spPr>
          <a:xfrm>
            <a:off x="689408" y="2422289"/>
            <a:ext cx="77652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190" name="Google Shape;190;p25" title="Screen Recording 2025-10-09 at 1.56.06 PM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3400" y="1562575"/>
            <a:ext cx="3797850" cy="524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SYSTEM ARCHITECTURE DIAGRAM</a:t>
            </a:r>
            <a:endParaRPr/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t/>
            </a:r>
            <a:endParaRPr/>
          </a:p>
        </p:txBody>
      </p:sp>
      <p:pic>
        <p:nvPicPr>
          <p:cNvPr id="197" name="Google Shape;197;p26" title="Снимок экрана 2025-10-09 22214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2350" y="2013600"/>
            <a:ext cx="5508524" cy="466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/>
          <p:nvPr>
            <p:ph type="title"/>
          </p:nvPr>
        </p:nvSpPr>
        <p:spPr>
          <a:xfrm>
            <a:off x="685347" y="609601"/>
            <a:ext cx="77652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SYSTEM ARCHITECTURE DIAGRAM</a:t>
            </a:r>
            <a:endParaRPr/>
          </a:p>
        </p:txBody>
      </p:sp>
      <p:sp>
        <p:nvSpPr>
          <p:cNvPr id="203" name="Google Shape;203;p27"/>
          <p:cNvSpPr txBox="1"/>
          <p:nvPr>
            <p:ph idx="1" type="body"/>
          </p:nvPr>
        </p:nvSpPr>
        <p:spPr>
          <a:xfrm>
            <a:off x="685346" y="2096064"/>
            <a:ext cx="77652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t/>
            </a:r>
            <a:endParaRPr/>
          </a:p>
        </p:txBody>
      </p:sp>
      <p:pic>
        <p:nvPicPr>
          <p:cNvPr id="204" name="Google Shape;204;p27" title="Снимок экрана 2025-10-09 22215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1275" y="2096075"/>
            <a:ext cx="5791575" cy="44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